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41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ate@atech.ru" TargetMode="External"/><Relationship Id="rId3" Type="http://schemas.openxmlformats.org/officeDocument/2006/relationships/hyperlink" Target="https://www.fabrikant.ru/v2/trades/procedure/view/MjJf0nGTVQX0WKBQSENEnA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hyperlink" Target="mailto:Zaytseva@atech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83561" y="135373"/>
            <a:ext cx="6847871" cy="1003991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Атомтехэнерго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Тверская обл.,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Удомельский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округ,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Ивановское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68138" y="1268760"/>
            <a:ext cx="3420000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актива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(сооружение)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5568138" y="1695938"/>
            <a:ext cx="3420000" cy="162413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площадь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5 749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этажей: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69:35:0212301:187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Обременения/ограничения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8138" y="3373825"/>
            <a:ext cx="3420000" cy="2862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Инженерные </a:t>
            </a:r>
            <a:r>
              <a:rPr lang="ru-RU" dirty="0" smtClean="0">
                <a:solidFill>
                  <a:schemeClr val="bg1"/>
                </a:solidFill>
              </a:rPr>
              <a:t>коммуникации (мощности</a:t>
            </a:r>
            <a:r>
              <a:rPr lang="ru-RU" b="0" dirty="0" smtClean="0">
                <a:solidFill>
                  <a:schemeClr val="tx1"/>
                </a:solidFill>
              </a:rPr>
              <a:t>)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8138" y="5069975"/>
            <a:ext cx="3420000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488" y="6478033"/>
            <a:ext cx="843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ЭТП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www.fabrikant.ru/v2/trades/procedure/view/MjJf0nGTVQX0WKBQSENEnA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5588" y="527581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Фото актива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830630" y="4512085"/>
            <a:ext cx="2412816" cy="17470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49481" y="4509120"/>
            <a:ext cx="2412816" cy="174706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55576" y="527581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Фото актива</a:t>
            </a:r>
            <a:endParaRPr lang="ru-RU" sz="16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12887" t="3750" r="19942" b="7021"/>
          <a:stretch/>
        </p:blipFill>
        <p:spPr>
          <a:xfrm>
            <a:off x="832988" y="1198537"/>
            <a:ext cx="3658617" cy="3182222"/>
          </a:xfrm>
          <a:prstGeom prst="rect">
            <a:avLst/>
          </a:prstGeom>
        </p:spPr>
      </p:pic>
      <p:sp>
        <p:nvSpPr>
          <p:cNvPr id="21" name="Picture 2"/>
          <p:cNvSpPr/>
          <p:nvPr/>
        </p:nvSpPr>
        <p:spPr>
          <a:xfrm>
            <a:off x="2204664" y="3662097"/>
            <a:ext cx="322355" cy="321352"/>
          </a:xfrm>
          <a:prstGeom prst="teardrop">
            <a:avLst>
              <a:gd name="adj" fmla="val 100000"/>
            </a:avLst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32" y="4509120"/>
            <a:ext cx="2583201" cy="17470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t="24270" r="25807" b="22451"/>
          <a:stretch/>
        </p:blipFill>
        <p:spPr>
          <a:xfrm>
            <a:off x="2830631" y="4509120"/>
            <a:ext cx="2594574" cy="174706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5432464" y="3759327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60кВт</a:t>
            </a:r>
          </a:p>
          <a:p>
            <a:pPr marL="180000" lvl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(скважина)</a:t>
            </a:r>
          </a:p>
          <a:p>
            <a:pPr marL="180000" lvl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(септик)</a:t>
            </a:r>
          </a:p>
          <a:p>
            <a:pPr marL="180000" lvl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собственная (котельная)</a:t>
            </a:r>
          </a:p>
          <a:p>
            <a:pPr marL="180000" lvl="1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(планируется газификация)</a:t>
            </a:r>
          </a:p>
        </p:txBody>
      </p:sp>
      <p:sp>
        <p:nvSpPr>
          <p:cNvPr id="35" name="TextBox 20"/>
          <p:cNvSpPr/>
          <p:nvPr/>
        </p:nvSpPr>
        <p:spPr>
          <a:xfrm>
            <a:off x="5568138" y="5486067"/>
            <a:ext cx="3417840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Миханьков</a:t>
            </a:r>
            <a:r>
              <a:rPr lang="ru-RU" sz="11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z="11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С.Г. </a:t>
            </a:r>
            <a:r>
              <a:rPr lang="ru-RU" sz="11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</a:t>
            </a:r>
            <a:r>
              <a:rPr lang="ru-RU" sz="11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ел</a:t>
            </a:r>
            <a:r>
              <a:rPr lang="ru-RU" sz="11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.: 8 (495) 221-18-18, доб. </a:t>
            </a:r>
            <a:r>
              <a:rPr lang="ru-RU" sz="11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31-75, Зайцева Е.А. 8 985 287 43 96</a:t>
            </a:r>
          </a:p>
          <a:p>
            <a:pPr>
              <a:lnSpc>
                <a:spcPct val="100000"/>
              </a:lnSpc>
            </a:pPr>
            <a:r>
              <a:rPr lang="en-US" sz="11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E-mail</a:t>
            </a:r>
            <a:r>
              <a:rPr lang="ru-RU" sz="11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</a:t>
            </a:r>
            <a:r>
              <a:rPr lang="en-US" sz="1100" strike="noStrike" spc="-1" dirty="0" err="1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8"/>
              </a:rPr>
              <a:t>kate@atech</a:t>
            </a:r>
            <a:r>
              <a:rPr lang="ru-RU" sz="110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1100" strike="noStrike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8"/>
              </a:rPr>
              <a:t>ru</a:t>
            </a:r>
            <a:r>
              <a:rPr lang="ru-RU" sz="110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en-US" sz="11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Zaytseva@atech.ru</a:t>
            </a:r>
            <a:r>
              <a:rPr lang="ru-RU" sz="11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17977</TotalTime>
  <Words>111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DejaVu Sans</vt:lpstr>
      <vt:lpstr>Times New Roman</vt:lpstr>
      <vt:lpstr>презентация_светлая_4х3</vt:lpstr>
      <vt:lpstr>АО «Атомтехэнерго» Тверская обл., Удомельский городской округ,  м. Ивановское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Екатерина Е.А. Зайцева</cp:lastModifiedBy>
  <cp:revision>237</cp:revision>
  <cp:lastPrinted>2020-03-10T12:34:13Z</cp:lastPrinted>
  <dcterms:created xsi:type="dcterms:W3CDTF">2019-09-24T12:47:23Z</dcterms:created>
  <dcterms:modified xsi:type="dcterms:W3CDTF">2024-12-09T13:53:33Z</dcterms:modified>
</cp:coreProperties>
</file>